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i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pQM0eu3D81rTJ4vAaqSB/Xbup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81"/>
  </p:normalViewPr>
  <p:slideViewPr>
    <p:cSldViewPr snapToGrid="0">
      <p:cViewPr varScale="1">
        <p:scale>
          <a:sx n="192" d="100"/>
          <a:sy n="192" d="100"/>
        </p:scale>
        <p:origin x="108" y="200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13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4C45F1-521A-4F1C-1DD0-A5DF1FB415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AEDBE-4775-BFD0-43CF-90C0221875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DDD2D-87BF-4101-8B6D-21026EC1CC60}" type="datetimeFigureOut">
              <a:rPr lang="en-NZ" smtClean="0"/>
              <a:t>18/03/2026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D354D-3E3C-63DC-5C5F-DD84648E3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6473C-4F24-93BF-97C5-98850F03B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F098-DA6E-4871-A81F-BD6F3EDC324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29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c94c77ba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5c94c77ba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5c94c77ba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c94c77ba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5c94c77ba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25c94c77baa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310896" y="2286000"/>
            <a:ext cx="8205304" cy="75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310896" y="3039533"/>
            <a:ext cx="53721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274320" y="1011542"/>
            <a:ext cx="271562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3156071" y="1011542"/>
            <a:ext cx="271562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037822" y="1011542"/>
            <a:ext cx="271562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- Graphics">
  <p:cSld name="Four Content - Graphic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37742" y="3127084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2496747" y="3127084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4634585" y="3127084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990345" y="3127084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28"/>
          <p:cNvSpPr>
            <a:spLocks noGrp="1"/>
          </p:cNvSpPr>
          <p:nvPr>
            <p:ph type="pic" idx="5"/>
          </p:nvPr>
        </p:nvSpPr>
        <p:spPr>
          <a:xfrm>
            <a:off x="337742" y="1604354"/>
            <a:ext cx="1797050" cy="1344612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8"/>
          <p:cNvSpPr>
            <a:spLocks noGrp="1"/>
          </p:cNvSpPr>
          <p:nvPr>
            <p:ph type="pic" idx="6"/>
          </p:nvPr>
        </p:nvSpPr>
        <p:spPr>
          <a:xfrm>
            <a:off x="2496747" y="1604354"/>
            <a:ext cx="1797050" cy="134461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8"/>
          <p:cNvSpPr>
            <a:spLocks noGrp="1"/>
          </p:cNvSpPr>
          <p:nvPr>
            <p:ph type="pic" idx="7"/>
          </p:nvPr>
        </p:nvSpPr>
        <p:spPr>
          <a:xfrm>
            <a:off x="4634585" y="1604354"/>
            <a:ext cx="1797050" cy="134461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8"/>
          <p:cNvSpPr>
            <a:spLocks noGrp="1"/>
          </p:cNvSpPr>
          <p:nvPr>
            <p:ph type="pic" idx="8"/>
          </p:nvPr>
        </p:nvSpPr>
        <p:spPr>
          <a:xfrm>
            <a:off x="6990345" y="1604354"/>
            <a:ext cx="1797050" cy="13446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ntent - Graphics">
  <p:cSld name="Six Content - Graphic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297598" y="2270435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3436973" y="2270435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6582639" y="2270435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297598" y="4082178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5"/>
          </p:nvPr>
        </p:nvSpPr>
        <p:spPr>
          <a:xfrm>
            <a:off x="3436973" y="4082178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6"/>
          </p:nvPr>
        </p:nvSpPr>
        <p:spPr>
          <a:xfrm>
            <a:off x="6582639" y="4082178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29"/>
          <p:cNvSpPr>
            <a:spLocks noGrp="1"/>
          </p:cNvSpPr>
          <p:nvPr>
            <p:ph type="pic" idx="7"/>
          </p:nvPr>
        </p:nvSpPr>
        <p:spPr>
          <a:xfrm>
            <a:off x="297604" y="1046836"/>
            <a:ext cx="1924050" cy="1100667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9"/>
          <p:cNvSpPr>
            <a:spLocks noGrp="1"/>
          </p:cNvSpPr>
          <p:nvPr>
            <p:ph type="pic" idx="8"/>
          </p:nvPr>
        </p:nvSpPr>
        <p:spPr>
          <a:xfrm>
            <a:off x="3436973" y="1046836"/>
            <a:ext cx="1924050" cy="1100667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9"/>
          <p:cNvSpPr>
            <a:spLocks noGrp="1"/>
          </p:cNvSpPr>
          <p:nvPr>
            <p:ph type="pic" idx="9"/>
          </p:nvPr>
        </p:nvSpPr>
        <p:spPr>
          <a:xfrm>
            <a:off x="6582639" y="1046836"/>
            <a:ext cx="1924050" cy="1100667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9"/>
          <p:cNvSpPr>
            <a:spLocks noGrp="1"/>
          </p:cNvSpPr>
          <p:nvPr>
            <p:ph type="pic" idx="13"/>
          </p:nvPr>
        </p:nvSpPr>
        <p:spPr>
          <a:xfrm>
            <a:off x="297604" y="2900910"/>
            <a:ext cx="1924050" cy="110066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9"/>
          <p:cNvSpPr>
            <a:spLocks noGrp="1"/>
          </p:cNvSpPr>
          <p:nvPr>
            <p:ph type="pic" idx="14"/>
          </p:nvPr>
        </p:nvSpPr>
        <p:spPr>
          <a:xfrm>
            <a:off x="3436973" y="2900910"/>
            <a:ext cx="1924050" cy="110066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9"/>
          <p:cNvSpPr>
            <a:spLocks noGrp="1"/>
          </p:cNvSpPr>
          <p:nvPr>
            <p:ph type="pic" idx="15"/>
          </p:nvPr>
        </p:nvSpPr>
        <p:spPr>
          <a:xfrm>
            <a:off x="6582639" y="2900910"/>
            <a:ext cx="1924050" cy="11006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0" y="1052286"/>
            <a:ext cx="9144000" cy="40912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433976" y="1052286"/>
            <a:ext cx="8624147" cy="40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0" y="1083191"/>
            <a:ext cx="9144000" cy="4060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274320" y="1083191"/>
            <a:ext cx="8607213" cy="36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i"/>
              <a:buNone/>
              <a:defRPr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310896" y="2396066"/>
            <a:ext cx="5175504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2"/>
          </p:nvPr>
        </p:nvSpPr>
        <p:spPr>
          <a:xfrm>
            <a:off x="308188" y="3140603"/>
            <a:ext cx="6041582" cy="4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ustom Layout">
  <p:cSld name="4_Custom Lay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/>
        </p:nvSpPr>
        <p:spPr>
          <a:xfrm>
            <a:off x="0" y="1255066"/>
            <a:ext cx="9144000" cy="430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268345" y="1223469"/>
            <a:ext cx="8607300" cy="3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i"/>
              <a:buNone/>
              <a:defRPr sz="1100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274319" y="1371600"/>
            <a:ext cx="7371081" cy="364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274319" y="965201"/>
            <a:ext cx="8624147" cy="404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Snippet">
  <p:cSld name="Code Snippe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274320" y="1320800"/>
            <a:ext cx="8607213" cy="333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i"/>
              <a:buNone/>
              <a:defRPr sz="1100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277861" y="1969202"/>
            <a:ext cx="7772400" cy="930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269523" y="939800"/>
            <a:ext cx="4370210" cy="37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32F3E"/>
              </a:buClr>
              <a:buSzPts val="2200"/>
              <a:buFont typeface="Arial"/>
              <a:buNone/>
              <a:defRPr sz="2200">
                <a:solidFill>
                  <a:srgbClr val="232F3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2F3E"/>
              </a:buClr>
              <a:buSzPts val="2000"/>
              <a:buChar char="•"/>
              <a:defRPr sz="2000">
                <a:solidFill>
                  <a:srgbClr val="232F3E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32F3E"/>
              </a:buClr>
              <a:buSzPts val="1600"/>
              <a:buChar char="•"/>
              <a:defRPr sz="1600">
                <a:solidFill>
                  <a:srgbClr val="232F3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32F3E"/>
              </a:buClr>
              <a:buSzPts val="1600"/>
              <a:buChar char="–"/>
              <a:defRPr sz="1600">
                <a:solidFill>
                  <a:srgbClr val="232F3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32F3E"/>
              </a:buClr>
              <a:buSzPts val="1600"/>
              <a:buChar char="»"/>
              <a:defRPr sz="1600">
                <a:solidFill>
                  <a:srgbClr val="232F3E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4460523" y="939800"/>
            <a:ext cx="4370210" cy="37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32F3E"/>
              </a:buClr>
              <a:buSzPts val="2200"/>
              <a:buFont typeface="Arial"/>
              <a:buNone/>
              <a:defRPr sz="2200">
                <a:solidFill>
                  <a:srgbClr val="232F3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2F3E"/>
              </a:buClr>
              <a:buSzPts val="2000"/>
              <a:buChar char="•"/>
              <a:defRPr sz="2000">
                <a:solidFill>
                  <a:srgbClr val="232F3E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32F3E"/>
              </a:buClr>
              <a:buSzPts val="1600"/>
              <a:buChar char="•"/>
              <a:defRPr sz="1600">
                <a:solidFill>
                  <a:srgbClr val="232F3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32F3E"/>
              </a:buClr>
              <a:buSzPts val="1600"/>
              <a:buChar char="–"/>
              <a:defRPr sz="1600">
                <a:solidFill>
                  <a:srgbClr val="232F3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32F3E"/>
              </a:buClr>
              <a:buSzPts val="1600"/>
              <a:buChar char="»"/>
              <a:defRPr sz="1600">
                <a:solidFill>
                  <a:srgbClr val="232F3E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275278" y="939800"/>
            <a:ext cx="4187803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2"/>
          </p:nvPr>
        </p:nvSpPr>
        <p:spPr>
          <a:xfrm>
            <a:off x="275278" y="1419621"/>
            <a:ext cx="4187803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3"/>
          </p:nvPr>
        </p:nvSpPr>
        <p:spPr>
          <a:xfrm>
            <a:off x="4656667" y="939800"/>
            <a:ext cx="4199466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4"/>
          </p:nvPr>
        </p:nvSpPr>
        <p:spPr>
          <a:xfrm>
            <a:off x="4656667" y="1419621"/>
            <a:ext cx="4199466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533400" y="1329267"/>
            <a:ext cx="6248400" cy="334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8"/>
          <p:cNvSpPr txBox="1"/>
          <p:nvPr/>
        </p:nvSpPr>
        <p:spPr>
          <a:xfrm>
            <a:off x="1871133" y="-753533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274319" y="1151467"/>
            <a:ext cx="8205304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 title + content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274325" y="983850"/>
            <a:ext cx="8624100" cy="4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274319" y="1382060"/>
            <a:ext cx="8607214" cy="7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Code Snippet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1"/>
          </p:nvPr>
        </p:nvSpPr>
        <p:spPr>
          <a:xfrm>
            <a:off x="274320" y="1981199"/>
            <a:ext cx="8607213" cy="27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i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277861" y="1969202"/>
            <a:ext cx="7772400" cy="930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Section Title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269523" y="1100667"/>
            <a:ext cx="8561210" cy="54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columns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269523" y="1642533"/>
            <a:ext cx="4370210" cy="300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F3E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2"/>
          </p:nvPr>
        </p:nvSpPr>
        <p:spPr>
          <a:xfrm>
            <a:off x="4460523" y="1642533"/>
            <a:ext cx="4370210" cy="300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F3E"/>
              </a:buClr>
              <a:buSzPts val="2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body" idx="1"/>
          </p:nvPr>
        </p:nvSpPr>
        <p:spPr>
          <a:xfrm>
            <a:off x="381000" y="1526777"/>
            <a:ext cx="4082082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body" idx="2"/>
          </p:nvPr>
        </p:nvSpPr>
        <p:spPr>
          <a:xfrm>
            <a:off x="381000" y="2006599"/>
            <a:ext cx="4082082" cy="23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381000" y="980304"/>
            <a:ext cx="858085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3"/>
          </p:nvPr>
        </p:nvSpPr>
        <p:spPr>
          <a:xfrm>
            <a:off x="4656667" y="1526777"/>
            <a:ext cx="4199466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4"/>
          </p:nvPr>
        </p:nvSpPr>
        <p:spPr>
          <a:xfrm>
            <a:off x="4656667" y="2006599"/>
            <a:ext cx="4199466" cy="237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452119" y="1144016"/>
            <a:ext cx="8476488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 column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1"/>
          </p:nvPr>
        </p:nvSpPr>
        <p:spPr>
          <a:xfrm>
            <a:off x="558800" y="1930400"/>
            <a:ext cx="2456543" cy="247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2"/>
          </p:nvPr>
        </p:nvSpPr>
        <p:spPr>
          <a:xfrm>
            <a:off x="3440551" y="1930400"/>
            <a:ext cx="2456543" cy="247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3"/>
          </p:nvPr>
        </p:nvSpPr>
        <p:spPr>
          <a:xfrm>
            <a:off x="6322302" y="1930400"/>
            <a:ext cx="2456543" cy="247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274320" y="1524111"/>
            <a:ext cx="8202168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Four column with graphics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337742" y="3618151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2"/>
          </p:nvPr>
        </p:nvSpPr>
        <p:spPr>
          <a:xfrm>
            <a:off x="2496747" y="3618151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3"/>
          </p:nvPr>
        </p:nvSpPr>
        <p:spPr>
          <a:xfrm>
            <a:off x="4634585" y="3618151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4"/>
          </p:nvPr>
        </p:nvSpPr>
        <p:spPr>
          <a:xfrm>
            <a:off x="6990345" y="3618151"/>
            <a:ext cx="1797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2" name="Google Shape;182;p16"/>
          <p:cNvSpPr>
            <a:spLocks noGrp="1"/>
          </p:cNvSpPr>
          <p:nvPr>
            <p:ph type="pic" idx="5"/>
          </p:nvPr>
        </p:nvSpPr>
        <p:spPr>
          <a:xfrm>
            <a:off x="337742" y="2095421"/>
            <a:ext cx="1797050" cy="1344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16"/>
          <p:cNvSpPr>
            <a:spLocks noGrp="1"/>
          </p:cNvSpPr>
          <p:nvPr>
            <p:ph type="pic" idx="6"/>
          </p:nvPr>
        </p:nvSpPr>
        <p:spPr>
          <a:xfrm>
            <a:off x="2496747" y="2095421"/>
            <a:ext cx="1797050" cy="1344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16"/>
          <p:cNvSpPr>
            <a:spLocks noGrp="1"/>
          </p:cNvSpPr>
          <p:nvPr>
            <p:ph type="pic" idx="7"/>
          </p:nvPr>
        </p:nvSpPr>
        <p:spPr>
          <a:xfrm>
            <a:off x="4634585" y="2095421"/>
            <a:ext cx="1797050" cy="1344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16"/>
          <p:cNvSpPr>
            <a:spLocks noGrp="1"/>
          </p:cNvSpPr>
          <p:nvPr>
            <p:ph type="pic" idx="8"/>
          </p:nvPr>
        </p:nvSpPr>
        <p:spPr>
          <a:xfrm>
            <a:off x="6990345" y="2095421"/>
            <a:ext cx="1797050" cy="1344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509271" y="1179159"/>
            <a:ext cx="8202168" cy="56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section with graphics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1"/>
          </p:nvPr>
        </p:nvSpPr>
        <p:spPr>
          <a:xfrm>
            <a:off x="297598" y="2270435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caption 1</a:t>
            </a:r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body" idx="2"/>
          </p:nvPr>
        </p:nvSpPr>
        <p:spPr>
          <a:xfrm>
            <a:off x="3436973" y="2270435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caption 2</a:t>
            </a:r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body" idx="3"/>
          </p:nvPr>
        </p:nvSpPr>
        <p:spPr>
          <a:xfrm>
            <a:off x="6582639" y="2270435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caption 3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4"/>
          </p:nvPr>
        </p:nvSpPr>
        <p:spPr>
          <a:xfrm>
            <a:off x="297598" y="4082178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caption 4</a:t>
            </a:r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5"/>
          </p:nvPr>
        </p:nvSpPr>
        <p:spPr>
          <a:xfrm>
            <a:off x="3436973" y="4082178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caption 5</a:t>
            </a:r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body" idx="6"/>
          </p:nvPr>
        </p:nvSpPr>
        <p:spPr>
          <a:xfrm>
            <a:off x="6582639" y="4082178"/>
            <a:ext cx="1924050" cy="3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caption 6</a:t>
            </a:r>
            <a:endParaRPr/>
          </a:p>
        </p:txBody>
      </p:sp>
      <p:sp>
        <p:nvSpPr>
          <p:cNvPr id="197" name="Google Shape;197;p17"/>
          <p:cNvSpPr>
            <a:spLocks noGrp="1"/>
          </p:cNvSpPr>
          <p:nvPr>
            <p:ph type="pic" idx="7"/>
          </p:nvPr>
        </p:nvSpPr>
        <p:spPr>
          <a:xfrm>
            <a:off x="509271" y="1969278"/>
            <a:ext cx="1924050" cy="11006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8" name="Google Shape;198;p17"/>
          <p:cNvSpPr>
            <a:spLocks noGrp="1"/>
          </p:cNvSpPr>
          <p:nvPr>
            <p:ph type="pic" idx="8"/>
          </p:nvPr>
        </p:nvSpPr>
        <p:spPr>
          <a:xfrm>
            <a:off x="3436973" y="1969278"/>
            <a:ext cx="1924050" cy="11006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9" name="Google Shape;199;p17"/>
          <p:cNvSpPr>
            <a:spLocks noGrp="1"/>
          </p:cNvSpPr>
          <p:nvPr>
            <p:ph type="pic" idx="9"/>
          </p:nvPr>
        </p:nvSpPr>
        <p:spPr>
          <a:xfrm>
            <a:off x="6582639" y="1969278"/>
            <a:ext cx="1924050" cy="11006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Google Shape;200;p17"/>
          <p:cNvSpPr>
            <a:spLocks noGrp="1"/>
          </p:cNvSpPr>
          <p:nvPr>
            <p:ph type="pic" idx="13"/>
          </p:nvPr>
        </p:nvSpPr>
        <p:spPr>
          <a:xfrm>
            <a:off x="509271" y="3273019"/>
            <a:ext cx="1924050" cy="11006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1" name="Google Shape;201;p17"/>
          <p:cNvSpPr>
            <a:spLocks noGrp="1"/>
          </p:cNvSpPr>
          <p:nvPr>
            <p:ph type="pic" idx="14"/>
          </p:nvPr>
        </p:nvSpPr>
        <p:spPr>
          <a:xfrm>
            <a:off x="3436973" y="3273019"/>
            <a:ext cx="1924050" cy="11006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2" name="Google Shape;202;p17"/>
          <p:cNvSpPr>
            <a:spLocks noGrp="1"/>
          </p:cNvSpPr>
          <p:nvPr>
            <p:ph type="pic" idx="15"/>
          </p:nvPr>
        </p:nvSpPr>
        <p:spPr>
          <a:xfrm>
            <a:off x="6582639" y="3273019"/>
            <a:ext cx="1924050" cy="11006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547962" y="1989666"/>
            <a:ext cx="5175504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AWS Deck Template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c94c77baa_0_10"/>
          <p:cNvSpPr txBox="1">
            <a:spLocks noGrp="1"/>
          </p:cNvSpPr>
          <p:nvPr>
            <p:ph type="body" idx="1"/>
          </p:nvPr>
        </p:nvSpPr>
        <p:spPr>
          <a:xfrm>
            <a:off x="268345" y="1223469"/>
            <a:ext cx="8607300" cy="3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509926" y="1534266"/>
            <a:ext cx="5577608" cy="31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Fonts, sizes, colors, and layouts are all pre-built in this template.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i="1"/>
              <a:t>Please do not use shadows or outlines on shape elements. Limit color use for chart graphics to grayscale plus one accent color.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35187" y="1368380"/>
            <a:ext cx="8624146" cy="7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 &amp; Paste 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340592" y="1676295"/>
            <a:ext cx="8205304" cy="2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This works when copying entire slides from other presentations as long as the source presentation is also 16:9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437456" y="1965546"/>
            <a:ext cx="7371081" cy="364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When pasting content from another presentation please paste using “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Destination Theme</a:t>
            </a:r>
            <a:r>
              <a:rPr lang="en-US"/>
              <a:t>.”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>
              <a:solidFill>
                <a:srgbClr val="7374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  <p:grpSp>
        <p:nvGrpSpPr>
          <p:cNvPr id="100" name="Google Shape;100;p5"/>
          <p:cNvGrpSpPr/>
          <p:nvPr/>
        </p:nvGrpSpPr>
        <p:grpSpPr>
          <a:xfrm>
            <a:off x="5236266" y="2897837"/>
            <a:ext cx="2397875" cy="1745269"/>
            <a:chOff x="4466831" y="2774306"/>
            <a:chExt cx="2397875" cy="1745269"/>
          </a:xfrm>
        </p:grpSpPr>
        <p:sp>
          <p:nvSpPr>
            <p:cNvPr id="101" name="Google Shape;101;p5"/>
            <p:cNvSpPr txBox="1"/>
            <p:nvPr/>
          </p:nvSpPr>
          <p:spPr>
            <a:xfrm>
              <a:off x="4616805" y="2774306"/>
              <a:ext cx="2247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</a:t>
              </a:r>
              <a:endPara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3137" y="3003221"/>
              <a:ext cx="2023328" cy="914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6831" y="3657044"/>
              <a:ext cx="735992" cy="8625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5"/>
          <p:cNvGrpSpPr/>
          <p:nvPr/>
        </p:nvGrpSpPr>
        <p:grpSpPr>
          <a:xfrm>
            <a:off x="1404119" y="2897834"/>
            <a:ext cx="2471651" cy="1687679"/>
            <a:chOff x="634684" y="2774303"/>
            <a:chExt cx="2471651" cy="1687679"/>
          </a:xfrm>
        </p:grpSpPr>
        <p:sp>
          <p:nvSpPr>
            <p:cNvPr id="105" name="Google Shape;105;p5"/>
            <p:cNvSpPr txBox="1"/>
            <p:nvPr/>
          </p:nvSpPr>
          <p:spPr>
            <a:xfrm>
              <a:off x="858434" y="2774303"/>
              <a:ext cx="2247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WINDOWS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8434" y="3209081"/>
              <a:ext cx="1338752" cy="502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4" y="3599451"/>
              <a:ext cx="735992" cy="8625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519854" y="1300481"/>
            <a:ext cx="8624146" cy="7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Re-sizing Assets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519854" y="1811866"/>
            <a:ext cx="7125546" cy="364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/>
              <a:t>Always hold down shift key and drag from corner when scaling assets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310896" y="2396066"/>
            <a:ext cx="5175504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This is an illustrated title slide</a:t>
            </a:r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2"/>
          </p:nvPr>
        </p:nvSpPr>
        <p:spPr>
          <a:xfrm>
            <a:off x="308188" y="3140603"/>
            <a:ext cx="6041582" cy="4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/>
              <a:t>PRESENTER  |  DATE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310896" y="2286000"/>
            <a:ext cx="8205304" cy="75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This is a simple title slide</a:t>
            </a:r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310896" y="3039533"/>
            <a:ext cx="53721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/>
              <a:t>PRESENTER  |  DATE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443652" y="1300479"/>
            <a:ext cx="8624146" cy="7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+ 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1"/>
          </p:nvPr>
        </p:nvSpPr>
        <p:spPr>
          <a:xfrm>
            <a:off x="443652" y="1972732"/>
            <a:ext cx="7371081" cy="303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ckTemplate-AWS">
  <a:themeElements>
    <a:clrScheme name="AWSome Day 2018">
      <a:dk1>
        <a:srgbClr val="232F3D"/>
      </a:dk1>
      <a:lt1>
        <a:srgbClr val="FFFFFF"/>
      </a:lt1>
      <a:dk2>
        <a:srgbClr val="008295"/>
      </a:dk2>
      <a:lt2>
        <a:srgbClr val="FFEBB7"/>
      </a:lt2>
      <a:accent1>
        <a:srgbClr val="36C1B2"/>
      </a:accent1>
      <a:accent2>
        <a:srgbClr val="008295"/>
      </a:accent2>
      <a:accent3>
        <a:srgbClr val="DDEEEE"/>
      </a:accent3>
      <a:accent4>
        <a:srgbClr val="B6B6B5"/>
      </a:accent4>
      <a:accent5>
        <a:srgbClr val="6E6E6E"/>
      </a:accent5>
      <a:accent6>
        <a:srgbClr val="DFE0DF"/>
      </a:accent6>
      <a:hlink>
        <a:srgbClr val="232F3D"/>
      </a:hlink>
      <a:folHlink>
        <a:srgbClr val="232F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160</Words>
  <Application>Microsoft Office PowerPoint</Application>
  <PresentationFormat>On-screen Show (16:9)</PresentationFormat>
  <Paragraphs>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Oi</vt:lpstr>
      <vt:lpstr>DeckTemplate-AWS</vt:lpstr>
      <vt:lpstr>PowerPoint Presentation</vt:lpstr>
      <vt:lpstr>PowerPoint Presentation</vt:lpstr>
      <vt:lpstr>PowerPoint Presentation</vt:lpstr>
      <vt:lpstr>PowerPoint Presentation</vt:lpstr>
      <vt:lpstr>Copy &amp; Paste Content</vt:lpstr>
      <vt:lpstr>Re-sizing Assets</vt:lpstr>
      <vt:lpstr>PowerPoint Presentation</vt:lpstr>
      <vt:lpstr>This is a simple title slide</vt:lpstr>
      <vt:lpstr>Title + Content</vt:lpstr>
      <vt:lpstr>Alt title + content 1</vt:lpstr>
      <vt:lpstr>Code Snippet</vt:lpstr>
      <vt:lpstr>Section Title</vt:lpstr>
      <vt:lpstr>Two columns</vt:lpstr>
      <vt:lpstr>Comparison</vt:lpstr>
      <vt:lpstr>Three column</vt:lpstr>
      <vt:lpstr>Four column with graphics</vt:lpstr>
      <vt:lpstr>Six section with graphics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John</cp:lastModifiedBy>
  <cp:revision>4</cp:revision>
  <dcterms:created xsi:type="dcterms:W3CDTF">2015-11-23T23:45:57Z</dcterms:created>
  <dcterms:modified xsi:type="dcterms:W3CDTF">2026-03-18T08:37:40Z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2024-08-05T03:32:19Z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ef4b270b-cff1-4b29-9e5a-1c3eb3977bfb</vt:lpwstr>
  </property>
  <property fmtid="{D5CDD505-2E9C-101B-9397-08002B2CF9AE}" pid="9" name="MSIP_Label_ea60d57e-af5b-4752-ac57-3e4f28ca11dc_ContentBits">
    <vt:lpwstr>0</vt:lpwstr>
  </property>
</Properties>
</file>